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60" r:id="rId5"/>
    <p:sldId id="259" r:id="rId6"/>
    <p:sldId id="258" r:id="rId7"/>
    <p:sldId id="257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19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794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995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06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095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52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758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112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829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559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018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283D-6A8C-405E-B2CC-2CB68B16B7EF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EFE51-56C1-4BE9-B655-226D5371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214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05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0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4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17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62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0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68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Microsoft 계정</cp:lastModifiedBy>
  <cp:revision>1</cp:revision>
  <dcterms:created xsi:type="dcterms:W3CDTF">2022-11-06T13:23:34Z</dcterms:created>
  <dcterms:modified xsi:type="dcterms:W3CDTF">2022-11-06T13:23:55Z</dcterms:modified>
</cp:coreProperties>
</file>

<file path=docProps/thumbnail.jpeg>
</file>